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</p:sldIdLst>
  <p:sldSz cx="3708400" cy="7708900"/>
  <p:notesSz cx="3708400" cy="77089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78130" y="2389759"/>
            <a:ext cx="3152140" cy="161886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556260" y="4316984"/>
            <a:ext cx="2595880" cy="19272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85420" y="1773047"/>
            <a:ext cx="1613154" cy="5087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909826" y="1773047"/>
            <a:ext cx="1613154" cy="5087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85420" y="308356"/>
            <a:ext cx="3337560" cy="123342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85420" y="1773047"/>
            <a:ext cx="3337560" cy="5087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1260856" y="7169277"/>
            <a:ext cx="1186688" cy="385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85420" y="7169277"/>
            <a:ext cx="852932" cy="385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2670048" y="7169277"/>
            <a:ext cx="852932" cy="385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97799" y="440946"/>
            <a:ext cx="1763404" cy="253801"/>
          </a:xfrm>
          <a:prstGeom prst="rect">
            <a:avLst/>
          </a:prstGeom>
        </p:spPr>
      </p:pic>
      <p:grpSp>
        <p:nvGrpSpPr>
          <p:cNvPr id="3" name="object 3" descr=""/>
          <p:cNvGrpSpPr/>
          <p:nvPr/>
        </p:nvGrpSpPr>
        <p:grpSpPr>
          <a:xfrm>
            <a:off x="72002" y="71990"/>
            <a:ext cx="3564254" cy="7560309"/>
            <a:chOff x="72002" y="71990"/>
            <a:chExt cx="3564254" cy="7560309"/>
          </a:xfrm>
        </p:grpSpPr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97061" y="795371"/>
              <a:ext cx="1085780" cy="193224"/>
            </a:xfrm>
            <a:prstGeom prst="rect">
              <a:avLst/>
            </a:prstGeom>
          </p:spPr>
        </p:pic>
        <p:sp>
          <p:nvSpPr>
            <p:cNvPr id="5" name="object 5" descr=""/>
            <p:cNvSpPr/>
            <p:nvPr/>
          </p:nvSpPr>
          <p:spPr>
            <a:xfrm>
              <a:off x="1497529" y="959091"/>
              <a:ext cx="11430" cy="12065"/>
            </a:xfrm>
            <a:custGeom>
              <a:avLst/>
              <a:gdLst/>
              <a:ahLst/>
              <a:cxnLst/>
              <a:rect l="l" t="t" r="r" b="b"/>
              <a:pathLst>
                <a:path w="11430" h="12065">
                  <a:moveTo>
                    <a:pt x="8574" y="0"/>
                  </a:moveTo>
                  <a:lnTo>
                    <a:pt x="2489" y="0"/>
                  </a:lnTo>
                  <a:lnTo>
                    <a:pt x="0" y="2397"/>
                  </a:lnTo>
                  <a:lnTo>
                    <a:pt x="0" y="9312"/>
                  </a:lnTo>
                  <a:lnTo>
                    <a:pt x="2489" y="11709"/>
                  </a:lnTo>
                  <a:lnTo>
                    <a:pt x="5532" y="11709"/>
                  </a:lnTo>
                  <a:lnTo>
                    <a:pt x="8574" y="11709"/>
                  </a:lnTo>
                  <a:lnTo>
                    <a:pt x="11064" y="9312"/>
                  </a:lnTo>
                  <a:lnTo>
                    <a:pt x="11064" y="2397"/>
                  </a:lnTo>
                  <a:lnTo>
                    <a:pt x="8574" y="0"/>
                  </a:lnTo>
                  <a:close/>
                </a:path>
              </a:pathLst>
            </a:custGeom>
            <a:solidFill>
              <a:srgbClr val="F49AC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74320" y="74307"/>
              <a:ext cx="3559810" cy="7555865"/>
            </a:xfrm>
            <a:custGeom>
              <a:avLst/>
              <a:gdLst/>
              <a:ahLst/>
              <a:cxnLst/>
              <a:rect l="l" t="t" r="r" b="b"/>
              <a:pathLst>
                <a:path w="3559810" h="7555865">
                  <a:moveTo>
                    <a:pt x="0" y="7555369"/>
                  </a:moveTo>
                  <a:lnTo>
                    <a:pt x="3559365" y="7555369"/>
                  </a:lnTo>
                  <a:lnTo>
                    <a:pt x="3559365" y="0"/>
                  </a:lnTo>
                  <a:lnTo>
                    <a:pt x="0" y="0"/>
                  </a:lnTo>
                  <a:lnTo>
                    <a:pt x="0" y="7555369"/>
                  </a:lnTo>
                  <a:close/>
                </a:path>
              </a:pathLst>
            </a:custGeom>
            <a:ln w="4635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182314" y="411668"/>
              <a:ext cx="0" cy="6957695"/>
            </a:xfrm>
            <a:custGeom>
              <a:avLst/>
              <a:gdLst/>
              <a:ahLst/>
              <a:cxnLst/>
              <a:rect l="l" t="t" r="r" b="b"/>
              <a:pathLst>
                <a:path w="0" h="6957695">
                  <a:moveTo>
                    <a:pt x="0" y="0"/>
                  </a:moveTo>
                  <a:lnTo>
                    <a:pt x="0" y="6957110"/>
                  </a:lnTo>
                </a:path>
              </a:pathLst>
            </a:custGeom>
            <a:ln w="4635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410270" y="7521683"/>
              <a:ext cx="2963545" cy="0"/>
            </a:xfrm>
            <a:custGeom>
              <a:avLst/>
              <a:gdLst/>
              <a:ahLst/>
              <a:cxnLst/>
              <a:rect l="l" t="t" r="r" b="b"/>
              <a:pathLst>
                <a:path w="2963545" h="0">
                  <a:moveTo>
                    <a:pt x="0" y="0"/>
                  </a:moveTo>
                  <a:lnTo>
                    <a:pt x="2963443" y="0"/>
                  </a:lnTo>
                </a:path>
              </a:pathLst>
            </a:custGeom>
            <a:ln w="4635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3525685" y="335216"/>
              <a:ext cx="0" cy="6957695"/>
            </a:xfrm>
            <a:custGeom>
              <a:avLst/>
              <a:gdLst/>
              <a:ahLst/>
              <a:cxnLst/>
              <a:rect l="l" t="t" r="r" b="b"/>
              <a:pathLst>
                <a:path w="0" h="6957695">
                  <a:moveTo>
                    <a:pt x="0" y="6957110"/>
                  </a:moveTo>
                  <a:lnTo>
                    <a:pt x="0" y="0"/>
                  </a:lnTo>
                </a:path>
              </a:pathLst>
            </a:custGeom>
            <a:ln w="4635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334284" y="182312"/>
              <a:ext cx="2963545" cy="0"/>
            </a:xfrm>
            <a:custGeom>
              <a:avLst/>
              <a:gdLst/>
              <a:ahLst/>
              <a:cxnLst/>
              <a:rect l="l" t="t" r="r" b="b"/>
              <a:pathLst>
                <a:path w="2963545" h="0">
                  <a:moveTo>
                    <a:pt x="2963443" y="0"/>
                  </a:moveTo>
                  <a:lnTo>
                    <a:pt x="0" y="0"/>
                  </a:lnTo>
                </a:path>
              </a:pathLst>
            </a:custGeom>
            <a:ln w="4635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182314" y="182317"/>
              <a:ext cx="3343910" cy="7339965"/>
            </a:xfrm>
            <a:custGeom>
              <a:avLst/>
              <a:gdLst/>
              <a:ahLst/>
              <a:cxnLst/>
              <a:rect l="l" t="t" r="r" b="b"/>
              <a:pathLst>
                <a:path w="3343910" h="7339965">
                  <a:moveTo>
                    <a:pt x="0" y="7262914"/>
                  </a:moveTo>
                  <a:lnTo>
                    <a:pt x="0" y="7339368"/>
                  </a:lnTo>
                  <a:lnTo>
                    <a:pt x="75984" y="7339368"/>
                  </a:lnTo>
                </a:path>
                <a:path w="3343910" h="7339965">
                  <a:moveTo>
                    <a:pt x="3267379" y="7339368"/>
                  </a:moveTo>
                  <a:lnTo>
                    <a:pt x="3343376" y="7339368"/>
                  </a:lnTo>
                  <a:lnTo>
                    <a:pt x="3343376" y="7262914"/>
                  </a:lnTo>
                </a:path>
                <a:path w="3343910" h="7339965">
                  <a:moveTo>
                    <a:pt x="3343376" y="76441"/>
                  </a:moveTo>
                  <a:lnTo>
                    <a:pt x="3343376" y="0"/>
                  </a:lnTo>
                  <a:lnTo>
                    <a:pt x="3267379" y="0"/>
                  </a:lnTo>
                </a:path>
                <a:path w="3343910" h="7339965">
                  <a:moveTo>
                    <a:pt x="75984" y="0"/>
                  </a:moveTo>
                  <a:lnTo>
                    <a:pt x="0" y="0"/>
                  </a:lnTo>
                  <a:lnTo>
                    <a:pt x="0" y="76441"/>
                  </a:lnTo>
                </a:path>
              </a:pathLst>
            </a:custGeom>
            <a:ln w="4635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67488" y="147310"/>
            <a:ext cx="2371725" cy="1872614"/>
          </a:xfrm>
          <a:prstGeom prst="rect">
            <a:avLst/>
          </a:prstGeom>
        </p:spPr>
        <p:txBody>
          <a:bodyPr wrap="square" lIns="0" tIns="41910" rIns="0" bIns="0" rtlCol="0" vert="horz">
            <a:spAutoFit/>
          </a:bodyPr>
          <a:lstStyle/>
          <a:p>
            <a:pPr marL="16510">
              <a:lnSpc>
                <a:spcPct val="100000"/>
              </a:lnSpc>
              <a:spcBef>
                <a:spcPts val="330"/>
              </a:spcBef>
            </a:pPr>
            <a:r>
              <a:rPr dirty="0" sz="1250" spc="-10" b="1">
                <a:solidFill>
                  <a:srgbClr val="F49AC1"/>
                </a:solidFill>
                <a:latin typeface="Arial"/>
                <a:cs typeface="Arial"/>
              </a:rPr>
              <a:t>Durchschreibesatz</a:t>
            </a:r>
            <a:endParaRPr sz="1250">
              <a:latin typeface="Arial"/>
              <a:cs typeface="Arial"/>
            </a:endParaRPr>
          </a:p>
          <a:p>
            <a:pPr marL="15240">
              <a:lnSpc>
                <a:spcPct val="100000"/>
              </a:lnSpc>
              <a:spcBef>
                <a:spcPts val="229"/>
              </a:spcBef>
            </a:pPr>
            <a:r>
              <a:rPr dirty="0" sz="1250">
                <a:solidFill>
                  <a:srgbClr val="F49AC1"/>
                </a:solidFill>
                <a:latin typeface="Arial"/>
                <a:cs typeface="Arial"/>
              </a:rPr>
              <a:t>99x210mm,</a:t>
            </a:r>
            <a:r>
              <a:rPr dirty="0" sz="1250" spc="265">
                <a:solidFill>
                  <a:srgbClr val="F49AC1"/>
                </a:solidFill>
                <a:latin typeface="Arial"/>
                <a:cs typeface="Arial"/>
              </a:rPr>
              <a:t> </a:t>
            </a:r>
            <a:r>
              <a:rPr dirty="0" sz="1250" spc="-10">
                <a:solidFill>
                  <a:srgbClr val="F49AC1"/>
                </a:solidFill>
                <a:latin typeface="Arial"/>
                <a:cs typeface="Arial"/>
              </a:rPr>
              <a:t>Vorderseite</a:t>
            </a:r>
            <a:endParaRPr sz="1250">
              <a:latin typeface="Arial"/>
              <a:cs typeface="Arial"/>
            </a:endParaRPr>
          </a:p>
          <a:p>
            <a:pPr marL="13335">
              <a:lnSpc>
                <a:spcPct val="100000"/>
              </a:lnSpc>
              <a:spcBef>
                <a:spcPts val="880"/>
              </a:spcBef>
            </a:pPr>
            <a:r>
              <a:rPr dirty="0" sz="650" spc="10" b="1">
                <a:solidFill>
                  <a:srgbClr val="EB058E"/>
                </a:solidFill>
                <a:latin typeface="Arial"/>
                <a:cs typeface="Arial"/>
              </a:rPr>
              <a:t>blaue</a:t>
            </a:r>
            <a:r>
              <a:rPr dirty="0" sz="650" spc="90" b="1">
                <a:solidFill>
                  <a:srgbClr val="EB058E"/>
                </a:solidFill>
                <a:latin typeface="Arial"/>
                <a:cs typeface="Arial"/>
              </a:rPr>
              <a:t> </a:t>
            </a:r>
            <a:r>
              <a:rPr dirty="0" sz="650" spc="10" b="1">
                <a:solidFill>
                  <a:srgbClr val="EB058E"/>
                </a:solidFill>
                <a:latin typeface="Arial"/>
                <a:cs typeface="Arial"/>
              </a:rPr>
              <a:t>Linie=</a:t>
            </a:r>
            <a:r>
              <a:rPr dirty="0" sz="650" spc="110" b="1">
                <a:solidFill>
                  <a:srgbClr val="EB058E"/>
                </a:solidFill>
                <a:latin typeface="Arial"/>
                <a:cs typeface="Arial"/>
              </a:rPr>
              <a:t> </a:t>
            </a:r>
            <a:r>
              <a:rPr dirty="0" sz="650" spc="-10" b="1">
                <a:solidFill>
                  <a:srgbClr val="EB058E"/>
                </a:solidFill>
                <a:latin typeface="Arial"/>
                <a:cs typeface="Arial"/>
              </a:rPr>
              <a:t>Sicherheitsabstand</a:t>
            </a:r>
            <a:endParaRPr sz="650">
              <a:latin typeface="Arial"/>
              <a:cs typeface="Arial"/>
            </a:endParaRPr>
          </a:p>
          <a:p>
            <a:pPr marL="13970" marR="5080" indent="-635">
              <a:lnSpc>
                <a:spcPct val="109200"/>
              </a:lnSpc>
            </a:pPr>
            <a:r>
              <a:rPr dirty="0" sz="550" spc="-10">
                <a:solidFill>
                  <a:srgbClr val="ED1A97"/>
                </a:solidFill>
                <a:latin typeface="Arial"/>
                <a:cs typeface="Arial"/>
              </a:rPr>
              <a:t>Texte,</a:t>
            </a:r>
            <a:r>
              <a:rPr dirty="0" sz="550" spc="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Logos,</a:t>
            </a:r>
            <a:r>
              <a:rPr dirty="0" sz="550" spc="3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2FA0"/>
                </a:solidFill>
                <a:latin typeface="Arial"/>
                <a:cs typeface="Arial"/>
              </a:rPr>
              <a:t>oder</a:t>
            </a:r>
            <a:r>
              <a:rPr dirty="0" sz="550" spc="60">
                <a:solidFill>
                  <a:srgbClr val="ED2FA0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2FA0"/>
                </a:solidFill>
                <a:latin typeface="Arial"/>
                <a:cs typeface="Arial"/>
              </a:rPr>
              <a:t>andere</a:t>
            </a:r>
            <a:r>
              <a:rPr dirty="0" sz="550" spc="45">
                <a:solidFill>
                  <a:srgbClr val="ED2FA0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2FA0"/>
                </a:solidFill>
                <a:latin typeface="Arial"/>
                <a:cs typeface="Arial"/>
              </a:rPr>
              <a:t>wichtige</a:t>
            </a:r>
            <a:r>
              <a:rPr dirty="0" sz="550" spc="50">
                <a:solidFill>
                  <a:srgbClr val="ED2FA0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2FA0"/>
                </a:solidFill>
                <a:latin typeface="Arial"/>
                <a:cs typeface="Arial"/>
              </a:rPr>
              <a:t>g</a:t>
            </a:r>
            <a:r>
              <a:rPr dirty="0" sz="550">
                <a:solidFill>
                  <a:srgbClr val="EB058E"/>
                </a:solidFill>
                <a:latin typeface="Arial"/>
                <a:cs typeface="Arial"/>
              </a:rPr>
              <a:t>r</a:t>
            </a:r>
            <a:r>
              <a:rPr dirty="0" sz="550">
                <a:solidFill>
                  <a:srgbClr val="ED2FA0"/>
                </a:solidFill>
                <a:latin typeface="Arial"/>
                <a:cs typeface="Arial"/>
              </a:rPr>
              <a:t>afische</a:t>
            </a:r>
            <a:r>
              <a:rPr dirty="0" sz="550" spc="35">
                <a:solidFill>
                  <a:srgbClr val="ED2FA0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Elemente</a:t>
            </a:r>
            <a:r>
              <a:rPr dirty="0" sz="550" spc="9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2FA0"/>
                </a:solidFill>
                <a:latin typeface="Arial"/>
                <a:cs typeface="Arial"/>
              </a:rPr>
              <a:t>so</a:t>
            </a:r>
            <a:r>
              <a:rPr dirty="0" sz="550">
                <a:solidFill>
                  <a:srgbClr val="EB058E"/>
                </a:solidFill>
                <a:latin typeface="Arial"/>
                <a:cs typeface="Arial"/>
              </a:rPr>
              <a:t>llt</a:t>
            </a:r>
            <a:r>
              <a:rPr dirty="0" sz="550">
                <a:solidFill>
                  <a:srgbClr val="ED2FA0"/>
                </a:solidFill>
                <a:latin typeface="Arial"/>
                <a:cs typeface="Arial"/>
              </a:rPr>
              <a:t>en</a:t>
            </a:r>
            <a:r>
              <a:rPr dirty="0" sz="550" spc="80">
                <a:solidFill>
                  <a:srgbClr val="ED2FA0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nur</a:t>
            </a:r>
            <a:r>
              <a:rPr dirty="0" sz="550" spc="7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-10">
                <a:solidFill>
                  <a:srgbClr val="EB058E"/>
                </a:solidFill>
                <a:latin typeface="Arial"/>
                <a:cs typeface="Arial"/>
              </a:rPr>
              <a:t>inn</a:t>
            </a:r>
            <a:r>
              <a:rPr dirty="0" sz="550" spc="-10">
                <a:solidFill>
                  <a:srgbClr val="ED2FA0"/>
                </a:solidFill>
                <a:latin typeface="Arial"/>
                <a:cs typeface="Arial"/>
              </a:rPr>
              <a:t>er­</a:t>
            </a:r>
            <a:r>
              <a:rPr dirty="0" sz="550" spc="500">
                <a:solidFill>
                  <a:srgbClr val="ED2FA0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D1A97"/>
                </a:solidFill>
                <a:latin typeface="Arial"/>
                <a:cs typeface="Arial"/>
              </a:rPr>
              <a:t>halb</a:t>
            </a:r>
            <a:r>
              <a:rPr dirty="0" sz="550" spc="-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D1A97"/>
                </a:solidFill>
                <a:latin typeface="Arial"/>
                <a:cs typeface="Arial"/>
              </a:rPr>
              <a:t>der</a:t>
            </a:r>
            <a:r>
              <a:rPr dirty="0" sz="550" spc="2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D1A97"/>
                </a:solidFill>
                <a:latin typeface="Arial"/>
                <a:cs typeface="Arial"/>
              </a:rPr>
              <a:t>blauen</a:t>
            </a:r>
            <a:r>
              <a:rPr dirty="0" sz="550" spc="7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D1A97"/>
                </a:solidFill>
                <a:latin typeface="Arial"/>
                <a:cs typeface="Arial"/>
              </a:rPr>
              <a:t>Linie</a:t>
            </a:r>
            <a:r>
              <a:rPr dirty="0" sz="550" spc="-1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D1A97"/>
                </a:solidFill>
                <a:latin typeface="Arial"/>
                <a:cs typeface="Arial"/>
              </a:rPr>
              <a:t>platziert</a:t>
            </a:r>
            <a:r>
              <a:rPr dirty="0" sz="550" spc="6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D2FA0"/>
                </a:solidFill>
                <a:latin typeface="Arial"/>
                <a:cs typeface="Arial"/>
              </a:rPr>
              <a:t>we</a:t>
            </a:r>
            <a:r>
              <a:rPr dirty="0" sz="550" spc="10">
                <a:solidFill>
                  <a:srgbClr val="EB058E"/>
                </a:solidFill>
                <a:latin typeface="Arial"/>
                <a:cs typeface="Arial"/>
              </a:rPr>
              <a:t>rd</a:t>
            </a:r>
            <a:r>
              <a:rPr dirty="0" sz="550" spc="10">
                <a:solidFill>
                  <a:srgbClr val="ED2FA0"/>
                </a:solidFill>
                <a:latin typeface="Arial"/>
                <a:cs typeface="Arial"/>
              </a:rPr>
              <a:t>e</a:t>
            </a:r>
            <a:r>
              <a:rPr dirty="0" sz="550" spc="10">
                <a:solidFill>
                  <a:srgbClr val="EB058E"/>
                </a:solidFill>
                <a:latin typeface="Arial"/>
                <a:cs typeface="Arial"/>
              </a:rPr>
              <a:t>n</a:t>
            </a:r>
            <a:r>
              <a:rPr dirty="0" sz="550" spc="5">
                <a:solidFill>
                  <a:srgbClr val="EB058E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D1A97"/>
                </a:solidFill>
                <a:latin typeface="Arial"/>
                <a:cs typeface="Arial"/>
              </a:rPr>
              <a:t>damit</a:t>
            </a:r>
            <a:r>
              <a:rPr dirty="0" sz="550" spc="5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diese</a:t>
            </a:r>
            <a:r>
              <a:rPr dirty="0" sz="550" spc="1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D1A97"/>
                </a:solidFill>
                <a:latin typeface="Arial"/>
                <a:cs typeface="Arial"/>
              </a:rPr>
              <a:t>nicht </a:t>
            </a:r>
            <a:r>
              <a:rPr dirty="0" sz="550">
                <a:solidFill>
                  <a:srgbClr val="ED2FA0"/>
                </a:solidFill>
                <a:latin typeface="Arial"/>
                <a:cs typeface="Arial"/>
              </a:rPr>
              <a:t>zu</a:t>
            </a:r>
            <a:r>
              <a:rPr dirty="0" sz="550" spc="15">
                <a:solidFill>
                  <a:srgbClr val="ED2FA0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B058E"/>
                </a:solidFill>
                <a:latin typeface="Arial"/>
                <a:cs typeface="Arial"/>
              </a:rPr>
              <a:t>kn</a:t>
            </a:r>
            <a:r>
              <a:rPr dirty="0" sz="550" spc="10">
                <a:solidFill>
                  <a:srgbClr val="ED2FA0"/>
                </a:solidFill>
                <a:latin typeface="Arial"/>
                <a:cs typeface="Arial"/>
              </a:rPr>
              <a:t>app</a:t>
            </a:r>
            <a:r>
              <a:rPr dirty="0" sz="550" spc="40">
                <a:solidFill>
                  <a:srgbClr val="ED2FA0"/>
                </a:solidFill>
                <a:latin typeface="Arial"/>
                <a:cs typeface="Arial"/>
              </a:rPr>
              <a:t> </a:t>
            </a:r>
            <a:r>
              <a:rPr dirty="0" sz="550" spc="-25">
                <a:solidFill>
                  <a:srgbClr val="ED1A97"/>
                </a:solidFill>
                <a:latin typeface="Arial"/>
                <a:cs typeface="Arial"/>
              </a:rPr>
              <a:t>am</a:t>
            </a:r>
            <a:endParaRPr sz="550">
              <a:latin typeface="Arial"/>
              <a:cs typeface="Arial"/>
            </a:endParaRPr>
          </a:p>
          <a:p>
            <a:pPr marL="13335">
              <a:lnSpc>
                <a:spcPct val="100000"/>
              </a:lnSpc>
              <a:spcBef>
                <a:spcPts val="85"/>
              </a:spcBef>
            </a:pP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Rand</a:t>
            </a:r>
            <a:r>
              <a:rPr dirty="0" sz="550" spc="-2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-10">
                <a:solidFill>
                  <a:srgbClr val="ED2FA0"/>
                </a:solidFill>
                <a:latin typeface="Arial"/>
                <a:cs typeface="Arial"/>
              </a:rPr>
              <a:t>ste</a:t>
            </a:r>
            <a:r>
              <a:rPr dirty="0" sz="550" spc="-10">
                <a:solidFill>
                  <a:srgbClr val="EB058E"/>
                </a:solidFill>
                <a:latin typeface="Arial"/>
                <a:cs typeface="Arial"/>
              </a:rPr>
              <a:t>h</a:t>
            </a:r>
            <a:r>
              <a:rPr dirty="0" sz="550" spc="-10">
                <a:solidFill>
                  <a:srgbClr val="ED2FA0"/>
                </a:solidFill>
                <a:latin typeface="Arial"/>
                <a:cs typeface="Arial"/>
              </a:rPr>
              <a:t>en.</a:t>
            </a:r>
            <a:endParaRPr sz="55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600">
              <a:latin typeface="Arial"/>
              <a:cs typeface="Arial"/>
            </a:endParaRPr>
          </a:p>
          <a:p>
            <a:pPr marL="13335">
              <a:lnSpc>
                <a:spcPct val="100000"/>
              </a:lnSpc>
              <a:spcBef>
                <a:spcPts val="355"/>
              </a:spcBef>
            </a:pPr>
            <a:r>
              <a:rPr dirty="0" sz="650" spc="10" b="1">
                <a:solidFill>
                  <a:srgbClr val="EB058E"/>
                </a:solidFill>
                <a:latin typeface="Arial"/>
                <a:cs typeface="Arial"/>
              </a:rPr>
              <a:t>rote</a:t>
            </a:r>
            <a:r>
              <a:rPr dirty="0" sz="650" spc="75" b="1">
                <a:solidFill>
                  <a:srgbClr val="EB058E"/>
                </a:solidFill>
                <a:latin typeface="Arial"/>
                <a:cs typeface="Arial"/>
              </a:rPr>
              <a:t> </a:t>
            </a:r>
            <a:r>
              <a:rPr dirty="0" sz="650" spc="10" b="1">
                <a:solidFill>
                  <a:srgbClr val="EB058E"/>
                </a:solidFill>
                <a:latin typeface="Arial"/>
                <a:cs typeface="Arial"/>
              </a:rPr>
              <a:t>Linie=</a:t>
            </a:r>
            <a:r>
              <a:rPr dirty="0" sz="650" spc="105" b="1">
                <a:solidFill>
                  <a:srgbClr val="EB058E"/>
                </a:solidFill>
                <a:latin typeface="Arial"/>
                <a:cs typeface="Arial"/>
              </a:rPr>
              <a:t> </a:t>
            </a:r>
            <a:r>
              <a:rPr dirty="0" sz="650" spc="-10" b="1">
                <a:solidFill>
                  <a:srgbClr val="EB058E"/>
                </a:solidFill>
                <a:latin typeface="Arial"/>
                <a:cs typeface="Arial"/>
              </a:rPr>
              <a:t>Endformat</a:t>
            </a:r>
            <a:endParaRPr sz="6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Sichtbarer</a:t>
            </a:r>
            <a:r>
              <a:rPr dirty="0" sz="550" spc="13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2FA0"/>
                </a:solidFill>
                <a:latin typeface="Arial"/>
                <a:cs typeface="Arial"/>
              </a:rPr>
              <a:t>Bere</a:t>
            </a:r>
            <a:r>
              <a:rPr dirty="0" sz="550">
                <a:solidFill>
                  <a:srgbClr val="EB058E"/>
                </a:solidFill>
                <a:latin typeface="Arial"/>
                <a:cs typeface="Arial"/>
              </a:rPr>
              <a:t>i</a:t>
            </a:r>
            <a:r>
              <a:rPr dirty="0" sz="550">
                <a:solidFill>
                  <a:srgbClr val="ED2FA0"/>
                </a:solidFill>
                <a:latin typeface="Arial"/>
                <a:cs typeface="Arial"/>
              </a:rPr>
              <a:t>c</a:t>
            </a:r>
            <a:r>
              <a:rPr dirty="0" sz="550">
                <a:solidFill>
                  <a:srgbClr val="EB058E"/>
                </a:solidFill>
                <a:latin typeface="Arial"/>
                <a:cs typeface="Arial"/>
              </a:rPr>
              <a:t>h</a:t>
            </a:r>
            <a:r>
              <a:rPr dirty="0" sz="550" spc="30">
                <a:solidFill>
                  <a:srgbClr val="EB058E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nach</a:t>
            </a:r>
            <a:r>
              <a:rPr dirty="0" sz="550" spc="5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der</a:t>
            </a:r>
            <a:r>
              <a:rPr dirty="0" sz="550" spc="3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-10">
                <a:solidFill>
                  <a:srgbClr val="ED2FA0"/>
                </a:solidFill>
                <a:latin typeface="Arial"/>
                <a:cs typeface="Arial"/>
              </a:rPr>
              <a:t>Endve</a:t>
            </a:r>
            <a:r>
              <a:rPr dirty="0" sz="550" spc="-10">
                <a:solidFill>
                  <a:srgbClr val="EB058E"/>
                </a:solidFill>
                <a:latin typeface="Arial"/>
                <a:cs typeface="Arial"/>
              </a:rPr>
              <a:t>r</a:t>
            </a:r>
            <a:r>
              <a:rPr dirty="0" sz="550" spc="-10">
                <a:solidFill>
                  <a:srgbClr val="ED2FA0"/>
                </a:solidFill>
                <a:latin typeface="Arial"/>
                <a:cs typeface="Arial"/>
              </a:rPr>
              <a:t>arbe</a:t>
            </a:r>
            <a:r>
              <a:rPr dirty="0" sz="550" spc="-10">
                <a:solidFill>
                  <a:srgbClr val="EB058E"/>
                </a:solidFill>
                <a:latin typeface="Arial"/>
                <a:cs typeface="Arial"/>
              </a:rPr>
              <a:t>itun</a:t>
            </a:r>
            <a:r>
              <a:rPr dirty="0" sz="550" spc="-10">
                <a:solidFill>
                  <a:srgbClr val="ED2FA0"/>
                </a:solidFill>
                <a:latin typeface="Arial"/>
                <a:cs typeface="Arial"/>
              </a:rPr>
              <a:t>g.</a:t>
            </a:r>
            <a:endParaRPr sz="5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6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650" b="1">
                <a:solidFill>
                  <a:srgbClr val="EB058E"/>
                </a:solidFill>
                <a:latin typeface="Arial"/>
                <a:cs typeface="Arial"/>
              </a:rPr>
              <a:t>Rand</a:t>
            </a:r>
            <a:r>
              <a:rPr dirty="0" sz="650" spc="40" b="1">
                <a:solidFill>
                  <a:srgbClr val="EB058E"/>
                </a:solidFill>
                <a:latin typeface="Arial"/>
                <a:cs typeface="Arial"/>
              </a:rPr>
              <a:t> </a:t>
            </a:r>
            <a:r>
              <a:rPr dirty="0" sz="650" b="1">
                <a:solidFill>
                  <a:srgbClr val="EB058E"/>
                </a:solidFill>
                <a:latin typeface="Arial"/>
                <a:cs typeface="Arial"/>
              </a:rPr>
              <a:t>der</a:t>
            </a:r>
            <a:r>
              <a:rPr dirty="0" sz="650" spc="65" b="1">
                <a:solidFill>
                  <a:srgbClr val="EB058E"/>
                </a:solidFill>
                <a:latin typeface="Arial"/>
                <a:cs typeface="Arial"/>
              </a:rPr>
              <a:t> </a:t>
            </a:r>
            <a:r>
              <a:rPr dirty="0" sz="650" b="1">
                <a:solidFill>
                  <a:srgbClr val="EB058E"/>
                </a:solidFill>
                <a:latin typeface="Arial"/>
                <a:cs typeface="Arial"/>
              </a:rPr>
              <a:t>Arbeitsfläche</a:t>
            </a:r>
            <a:r>
              <a:rPr dirty="0" sz="650" spc="85" b="1">
                <a:solidFill>
                  <a:srgbClr val="EB058E"/>
                </a:solidFill>
                <a:latin typeface="Arial"/>
                <a:cs typeface="Arial"/>
              </a:rPr>
              <a:t> </a:t>
            </a:r>
            <a:r>
              <a:rPr dirty="0" sz="850" spc="-65">
                <a:solidFill>
                  <a:srgbClr val="EB058E"/>
                </a:solidFill>
                <a:latin typeface="Arial"/>
                <a:cs typeface="Arial"/>
              </a:rPr>
              <a:t>=</a:t>
            </a:r>
            <a:r>
              <a:rPr dirty="0" sz="850" spc="-40">
                <a:solidFill>
                  <a:srgbClr val="EB058E"/>
                </a:solidFill>
                <a:latin typeface="Arial"/>
                <a:cs typeface="Arial"/>
              </a:rPr>
              <a:t> </a:t>
            </a:r>
            <a:r>
              <a:rPr dirty="0" sz="650" spc="-10" b="1">
                <a:solidFill>
                  <a:srgbClr val="EB058E"/>
                </a:solidFill>
                <a:latin typeface="Arial"/>
                <a:cs typeface="Arial"/>
              </a:rPr>
              <a:t>Druckformat</a:t>
            </a:r>
            <a:endParaRPr sz="650">
              <a:latin typeface="Arial"/>
              <a:cs typeface="Arial"/>
            </a:endParaRPr>
          </a:p>
          <a:p>
            <a:pPr marL="13335">
              <a:lnSpc>
                <a:spcPct val="100000"/>
              </a:lnSpc>
            </a:pP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Der</a:t>
            </a:r>
            <a:r>
              <a:rPr dirty="0" sz="550" spc="5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B058E"/>
                </a:solidFill>
                <a:latin typeface="Arial"/>
                <a:cs typeface="Arial"/>
              </a:rPr>
              <a:t>T</a:t>
            </a:r>
            <a:r>
              <a:rPr dirty="0" sz="550">
                <a:solidFill>
                  <a:srgbClr val="ED2FA0"/>
                </a:solidFill>
                <a:latin typeface="Arial"/>
                <a:cs typeface="Arial"/>
              </a:rPr>
              <a:t>e</a:t>
            </a:r>
            <a:r>
              <a:rPr dirty="0" sz="550">
                <a:solidFill>
                  <a:srgbClr val="EB058E"/>
                </a:solidFill>
                <a:latin typeface="Arial"/>
                <a:cs typeface="Arial"/>
              </a:rPr>
              <a:t>il</a:t>
            </a:r>
            <a:r>
              <a:rPr dirty="0" sz="550" spc="90">
                <a:solidFill>
                  <a:srgbClr val="EB058E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zwischen</a:t>
            </a:r>
            <a:r>
              <a:rPr dirty="0" sz="550" spc="7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2FA0"/>
                </a:solidFill>
                <a:latin typeface="Arial"/>
                <a:cs typeface="Arial"/>
              </a:rPr>
              <a:t>roter</a:t>
            </a:r>
            <a:r>
              <a:rPr dirty="0" sz="550" spc="45">
                <a:solidFill>
                  <a:srgbClr val="ED2FA0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B058E"/>
                </a:solidFill>
                <a:latin typeface="Arial"/>
                <a:cs typeface="Arial"/>
              </a:rPr>
              <a:t>Lini</a:t>
            </a:r>
            <a:r>
              <a:rPr dirty="0" sz="550">
                <a:solidFill>
                  <a:srgbClr val="ED2FA0"/>
                </a:solidFill>
                <a:latin typeface="Arial"/>
                <a:cs typeface="Arial"/>
              </a:rPr>
              <a:t>e</a:t>
            </a:r>
            <a:r>
              <a:rPr dirty="0" sz="550" spc="35">
                <a:solidFill>
                  <a:srgbClr val="ED2FA0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und</a:t>
            </a:r>
            <a:r>
              <a:rPr dirty="0" sz="550" spc="3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dem</a:t>
            </a:r>
            <a:r>
              <a:rPr dirty="0" sz="550" spc="4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-10">
                <a:solidFill>
                  <a:srgbClr val="ED1A97"/>
                </a:solidFill>
                <a:latin typeface="Arial"/>
                <a:cs typeface="Arial"/>
              </a:rPr>
              <a:t>Rand</a:t>
            </a:r>
            <a:r>
              <a:rPr dirty="0" sz="550" spc="6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der</a:t>
            </a:r>
            <a:r>
              <a:rPr dirty="0" sz="550" spc="6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2FA0"/>
                </a:solidFill>
                <a:latin typeface="Arial"/>
                <a:cs typeface="Arial"/>
              </a:rPr>
              <a:t>Arbe</a:t>
            </a:r>
            <a:r>
              <a:rPr dirty="0" sz="550">
                <a:solidFill>
                  <a:srgbClr val="EB058E"/>
                </a:solidFill>
                <a:latin typeface="Arial"/>
                <a:cs typeface="Arial"/>
              </a:rPr>
              <a:t>it</a:t>
            </a:r>
            <a:r>
              <a:rPr dirty="0" sz="550">
                <a:solidFill>
                  <a:srgbClr val="ED2FA0"/>
                </a:solidFill>
                <a:latin typeface="Arial"/>
                <a:cs typeface="Arial"/>
              </a:rPr>
              <a:t>sfläc</a:t>
            </a:r>
            <a:r>
              <a:rPr dirty="0" sz="550">
                <a:solidFill>
                  <a:srgbClr val="EB058E"/>
                </a:solidFill>
                <a:latin typeface="Arial"/>
                <a:cs typeface="Arial"/>
              </a:rPr>
              <a:t>h</a:t>
            </a:r>
            <a:r>
              <a:rPr dirty="0" sz="550">
                <a:solidFill>
                  <a:srgbClr val="ED2FA0"/>
                </a:solidFill>
                <a:latin typeface="Arial"/>
                <a:cs typeface="Arial"/>
              </a:rPr>
              <a:t>e</a:t>
            </a:r>
            <a:r>
              <a:rPr dirty="0" sz="550" spc="-10">
                <a:solidFill>
                  <a:srgbClr val="ED2FA0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dient</a:t>
            </a:r>
            <a:r>
              <a:rPr dirty="0" sz="550" spc="6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-25">
                <a:solidFill>
                  <a:srgbClr val="ED1A97"/>
                </a:solidFill>
                <a:latin typeface="Arial"/>
                <a:cs typeface="Arial"/>
              </a:rPr>
              <a:t>als</a:t>
            </a:r>
            <a:endParaRPr sz="550">
              <a:latin typeface="Arial"/>
              <a:cs typeface="Arial"/>
            </a:endParaRPr>
          </a:p>
          <a:p>
            <a:pPr marL="13970" marR="7620" indent="-1270">
              <a:lnSpc>
                <a:spcPct val="112900"/>
              </a:lnSpc>
            </a:pP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Überfüller.</a:t>
            </a:r>
            <a:r>
              <a:rPr dirty="0" sz="550" spc="114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Grafiken,</a:t>
            </a:r>
            <a:r>
              <a:rPr dirty="0" sz="550" spc="8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Hintergrundbilder</a:t>
            </a:r>
            <a:r>
              <a:rPr dirty="0" sz="550" spc="3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2FA0"/>
                </a:solidFill>
                <a:latin typeface="Arial"/>
                <a:cs typeface="Arial"/>
              </a:rPr>
              <a:t>oder</a:t>
            </a:r>
            <a:r>
              <a:rPr dirty="0" sz="550" spc="105">
                <a:solidFill>
                  <a:srgbClr val="ED2FA0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Farbflächen</a:t>
            </a:r>
            <a:r>
              <a:rPr dirty="0" sz="550" spc="20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die</a:t>
            </a:r>
            <a:r>
              <a:rPr dirty="0" sz="550" spc="9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bis</a:t>
            </a:r>
            <a:r>
              <a:rPr dirty="0" sz="550" spc="9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-25">
                <a:solidFill>
                  <a:srgbClr val="ED2FA0"/>
                </a:solidFill>
                <a:latin typeface="Arial"/>
                <a:cs typeface="Arial"/>
              </a:rPr>
              <a:t>zur</a:t>
            </a:r>
            <a:r>
              <a:rPr dirty="0" sz="550" spc="500">
                <a:solidFill>
                  <a:srgbClr val="ED2FA0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D2FA0"/>
                </a:solidFill>
                <a:latin typeface="Arial"/>
                <a:cs typeface="Arial"/>
              </a:rPr>
              <a:t>roten </a:t>
            </a:r>
            <a:r>
              <a:rPr dirty="0" sz="550" spc="10">
                <a:solidFill>
                  <a:srgbClr val="EB058E"/>
                </a:solidFill>
                <a:latin typeface="Arial"/>
                <a:cs typeface="Arial"/>
              </a:rPr>
              <a:t>Lini</a:t>
            </a:r>
            <a:r>
              <a:rPr dirty="0" sz="550" spc="10">
                <a:solidFill>
                  <a:srgbClr val="ED2FA0"/>
                </a:solidFill>
                <a:latin typeface="Arial"/>
                <a:cs typeface="Arial"/>
              </a:rPr>
              <a:t>e</a:t>
            </a:r>
            <a:r>
              <a:rPr dirty="0" sz="550" spc="-25">
                <a:solidFill>
                  <a:srgbClr val="ED2FA0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D1A97"/>
                </a:solidFill>
                <a:latin typeface="Arial"/>
                <a:cs typeface="Arial"/>
              </a:rPr>
              <a:t>reichen,</a:t>
            </a:r>
            <a:r>
              <a:rPr dirty="0" sz="550" spc="-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D2FA0"/>
                </a:solidFill>
                <a:latin typeface="Arial"/>
                <a:cs typeface="Arial"/>
              </a:rPr>
              <a:t>so</a:t>
            </a:r>
            <a:r>
              <a:rPr dirty="0" sz="550" spc="10">
                <a:solidFill>
                  <a:srgbClr val="EB058E"/>
                </a:solidFill>
                <a:latin typeface="Arial"/>
                <a:cs typeface="Arial"/>
              </a:rPr>
              <a:t>llt</a:t>
            </a:r>
            <a:r>
              <a:rPr dirty="0" sz="550" spc="10">
                <a:solidFill>
                  <a:srgbClr val="ED2FA0"/>
                </a:solidFill>
                <a:latin typeface="Arial"/>
                <a:cs typeface="Arial"/>
              </a:rPr>
              <a:t>e</a:t>
            </a:r>
            <a:r>
              <a:rPr dirty="0" sz="550" spc="10">
                <a:solidFill>
                  <a:srgbClr val="EB058E"/>
                </a:solidFill>
                <a:latin typeface="Arial"/>
                <a:cs typeface="Arial"/>
              </a:rPr>
              <a:t>n </a:t>
            </a:r>
            <a:r>
              <a:rPr dirty="0" sz="550" spc="10">
                <a:solidFill>
                  <a:srgbClr val="ED1A97"/>
                </a:solidFill>
                <a:latin typeface="Arial"/>
                <a:cs typeface="Arial"/>
              </a:rPr>
              <a:t>über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diese</a:t>
            </a:r>
            <a:r>
              <a:rPr dirty="0" sz="550" spc="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D1A97"/>
                </a:solidFill>
                <a:latin typeface="Arial"/>
                <a:cs typeface="Arial"/>
              </a:rPr>
              <a:t>hinaus</a:t>
            </a:r>
            <a:r>
              <a:rPr dirty="0" sz="550" spc="3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B058E"/>
                </a:solidFill>
                <a:latin typeface="Arial"/>
                <a:cs typeface="Arial"/>
              </a:rPr>
              <a:t>ra</a:t>
            </a:r>
            <a:r>
              <a:rPr dirty="0" sz="550" spc="10">
                <a:solidFill>
                  <a:srgbClr val="ED2FA0"/>
                </a:solidFill>
                <a:latin typeface="Arial"/>
                <a:cs typeface="Arial"/>
              </a:rPr>
              <a:t>ge</a:t>
            </a:r>
            <a:r>
              <a:rPr dirty="0" sz="550" spc="10">
                <a:solidFill>
                  <a:srgbClr val="EB058E"/>
                </a:solidFill>
                <a:latin typeface="Arial"/>
                <a:cs typeface="Arial"/>
              </a:rPr>
              <a:t>n</a:t>
            </a:r>
            <a:r>
              <a:rPr dirty="0" sz="550">
                <a:solidFill>
                  <a:srgbClr val="EB058E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D1A97"/>
                </a:solidFill>
                <a:latin typeface="Arial"/>
                <a:cs typeface="Arial"/>
              </a:rPr>
              <a:t>um </a:t>
            </a:r>
            <a:r>
              <a:rPr dirty="0" sz="550" spc="10">
                <a:solidFill>
                  <a:srgbClr val="EB058E"/>
                </a:solidFill>
                <a:latin typeface="Arial"/>
                <a:cs typeface="Arial"/>
              </a:rPr>
              <a:t>na</a:t>
            </a:r>
            <a:r>
              <a:rPr dirty="0" sz="550" spc="10">
                <a:solidFill>
                  <a:srgbClr val="ED2FA0"/>
                </a:solidFill>
                <a:latin typeface="Arial"/>
                <a:cs typeface="Arial"/>
              </a:rPr>
              <a:t>c</a:t>
            </a:r>
            <a:r>
              <a:rPr dirty="0" sz="550" spc="10">
                <a:solidFill>
                  <a:srgbClr val="EB058E"/>
                </a:solidFill>
                <a:latin typeface="Arial"/>
                <a:cs typeface="Arial"/>
              </a:rPr>
              <a:t>h</a:t>
            </a:r>
            <a:r>
              <a:rPr dirty="0" sz="550" spc="-5">
                <a:solidFill>
                  <a:srgbClr val="EB058E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D1A97"/>
                </a:solidFill>
                <a:latin typeface="Arial"/>
                <a:cs typeface="Arial"/>
              </a:rPr>
              <a:t>der</a:t>
            </a:r>
            <a:r>
              <a:rPr dirty="0" sz="550" spc="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-10">
                <a:solidFill>
                  <a:srgbClr val="EB058E"/>
                </a:solidFill>
                <a:latin typeface="Arial"/>
                <a:cs typeface="Arial"/>
              </a:rPr>
              <a:t>Endf</a:t>
            </a:r>
            <a:r>
              <a:rPr dirty="0" sz="550" spc="-10">
                <a:solidFill>
                  <a:srgbClr val="ED2FA0"/>
                </a:solidFill>
                <a:latin typeface="Arial"/>
                <a:cs typeface="Arial"/>
              </a:rPr>
              <a:t>er</a:t>
            </a:r>
            <a:r>
              <a:rPr dirty="0" sz="550" spc="-10">
                <a:solidFill>
                  <a:srgbClr val="EB058E"/>
                </a:solidFill>
                <a:latin typeface="Arial"/>
                <a:cs typeface="Arial"/>
              </a:rPr>
              <a:t>­</a:t>
            </a:r>
            <a:r>
              <a:rPr dirty="0" sz="550" spc="500">
                <a:solidFill>
                  <a:srgbClr val="EB058E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tigung</a:t>
            </a:r>
            <a:r>
              <a:rPr dirty="0" sz="550" spc="-1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sauber</a:t>
            </a:r>
            <a:r>
              <a:rPr dirty="0" sz="550" spc="8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bedruckte</a:t>
            </a:r>
            <a:r>
              <a:rPr dirty="0" sz="550" spc="7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Ränder</a:t>
            </a:r>
            <a:r>
              <a:rPr dirty="0" sz="550" spc="8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2FA0"/>
                </a:solidFill>
                <a:latin typeface="Arial"/>
                <a:cs typeface="Arial"/>
              </a:rPr>
              <a:t>zu</a:t>
            </a:r>
            <a:r>
              <a:rPr dirty="0" sz="550" spc="35">
                <a:solidFill>
                  <a:srgbClr val="ED2FA0"/>
                </a:solidFill>
                <a:latin typeface="Arial"/>
                <a:cs typeface="Arial"/>
              </a:rPr>
              <a:t> </a:t>
            </a:r>
            <a:r>
              <a:rPr dirty="0" sz="550" spc="-10">
                <a:solidFill>
                  <a:srgbClr val="ED2FA0"/>
                </a:solidFill>
                <a:latin typeface="Arial"/>
                <a:cs typeface="Arial"/>
              </a:rPr>
              <a:t>er</a:t>
            </a:r>
            <a:r>
              <a:rPr dirty="0" sz="550" spc="-10">
                <a:solidFill>
                  <a:srgbClr val="EB058E"/>
                </a:solidFill>
                <a:latin typeface="Arial"/>
                <a:cs typeface="Arial"/>
              </a:rPr>
              <a:t>halt</a:t>
            </a:r>
            <a:r>
              <a:rPr dirty="0" sz="550" spc="-10">
                <a:solidFill>
                  <a:srgbClr val="ED2FA0"/>
                </a:solidFill>
                <a:latin typeface="Arial"/>
                <a:cs typeface="Arial"/>
              </a:rPr>
              <a:t>e</a:t>
            </a:r>
            <a:r>
              <a:rPr dirty="0" sz="550" spc="-10">
                <a:solidFill>
                  <a:srgbClr val="EB058E"/>
                </a:solidFill>
                <a:latin typeface="Arial"/>
                <a:cs typeface="Arial"/>
              </a:rPr>
              <a:t>n.</a:t>
            </a:r>
            <a:endParaRPr sz="5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10246" y="440946"/>
            <a:ext cx="1750957" cy="253801"/>
          </a:xfrm>
          <a:prstGeom prst="rect">
            <a:avLst/>
          </a:prstGeom>
        </p:spPr>
      </p:pic>
      <p:grpSp>
        <p:nvGrpSpPr>
          <p:cNvPr id="3" name="object 3" descr=""/>
          <p:cNvGrpSpPr/>
          <p:nvPr/>
        </p:nvGrpSpPr>
        <p:grpSpPr>
          <a:xfrm>
            <a:off x="72002" y="71990"/>
            <a:ext cx="3564254" cy="7560309"/>
            <a:chOff x="72002" y="71990"/>
            <a:chExt cx="3564254" cy="7560309"/>
          </a:xfrm>
        </p:grpSpPr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97061" y="795371"/>
              <a:ext cx="1085780" cy="193224"/>
            </a:xfrm>
            <a:prstGeom prst="rect">
              <a:avLst/>
            </a:prstGeom>
          </p:spPr>
        </p:pic>
        <p:sp>
          <p:nvSpPr>
            <p:cNvPr id="5" name="object 5" descr=""/>
            <p:cNvSpPr/>
            <p:nvPr/>
          </p:nvSpPr>
          <p:spPr>
            <a:xfrm>
              <a:off x="1497529" y="959091"/>
              <a:ext cx="11430" cy="12065"/>
            </a:xfrm>
            <a:custGeom>
              <a:avLst/>
              <a:gdLst/>
              <a:ahLst/>
              <a:cxnLst/>
              <a:rect l="l" t="t" r="r" b="b"/>
              <a:pathLst>
                <a:path w="11430" h="12065">
                  <a:moveTo>
                    <a:pt x="8574" y="0"/>
                  </a:moveTo>
                  <a:lnTo>
                    <a:pt x="2489" y="0"/>
                  </a:lnTo>
                  <a:lnTo>
                    <a:pt x="0" y="2397"/>
                  </a:lnTo>
                  <a:lnTo>
                    <a:pt x="0" y="9312"/>
                  </a:lnTo>
                  <a:lnTo>
                    <a:pt x="2489" y="11709"/>
                  </a:lnTo>
                  <a:lnTo>
                    <a:pt x="5532" y="11709"/>
                  </a:lnTo>
                  <a:lnTo>
                    <a:pt x="8574" y="11709"/>
                  </a:lnTo>
                  <a:lnTo>
                    <a:pt x="11064" y="9312"/>
                  </a:lnTo>
                  <a:lnTo>
                    <a:pt x="11064" y="2397"/>
                  </a:lnTo>
                  <a:lnTo>
                    <a:pt x="8574" y="0"/>
                  </a:lnTo>
                  <a:close/>
                </a:path>
              </a:pathLst>
            </a:custGeom>
            <a:solidFill>
              <a:srgbClr val="F49AC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74320" y="74307"/>
              <a:ext cx="3559810" cy="7555865"/>
            </a:xfrm>
            <a:custGeom>
              <a:avLst/>
              <a:gdLst/>
              <a:ahLst/>
              <a:cxnLst/>
              <a:rect l="l" t="t" r="r" b="b"/>
              <a:pathLst>
                <a:path w="3559810" h="7555865">
                  <a:moveTo>
                    <a:pt x="0" y="7555369"/>
                  </a:moveTo>
                  <a:lnTo>
                    <a:pt x="3559365" y="7555369"/>
                  </a:lnTo>
                  <a:lnTo>
                    <a:pt x="3559365" y="0"/>
                  </a:lnTo>
                  <a:lnTo>
                    <a:pt x="0" y="0"/>
                  </a:lnTo>
                  <a:lnTo>
                    <a:pt x="0" y="7555369"/>
                  </a:lnTo>
                  <a:close/>
                </a:path>
              </a:pathLst>
            </a:custGeom>
            <a:ln w="4635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182314" y="411668"/>
              <a:ext cx="0" cy="6957695"/>
            </a:xfrm>
            <a:custGeom>
              <a:avLst/>
              <a:gdLst/>
              <a:ahLst/>
              <a:cxnLst/>
              <a:rect l="l" t="t" r="r" b="b"/>
              <a:pathLst>
                <a:path w="0" h="6957695">
                  <a:moveTo>
                    <a:pt x="0" y="0"/>
                  </a:moveTo>
                  <a:lnTo>
                    <a:pt x="0" y="6957110"/>
                  </a:lnTo>
                </a:path>
              </a:pathLst>
            </a:custGeom>
            <a:ln w="4635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410270" y="7521683"/>
              <a:ext cx="2963545" cy="0"/>
            </a:xfrm>
            <a:custGeom>
              <a:avLst/>
              <a:gdLst/>
              <a:ahLst/>
              <a:cxnLst/>
              <a:rect l="l" t="t" r="r" b="b"/>
              <a:pathLst>
                <a:path w="2963545" h="0">
                  <a:moveTo>
                    <a:pt x="0" y="0"/>
                  </a:moveTo>
                  <a:lnTo>
                    <a:pt x="2963443" y="0"/>
                  </a:lnTo>
                </a:path>
              </a:pathLst>
            </a:custGeom>
            <a:ln w="4635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3525685" y="335216"/>
              <a:ext cx="0" cy="6957695"/>
            </a:xfrm>
            <a:custGeom>
              <a:avLst/>
              <a:gdLst/>
              <a:ahLst/>
              <a:cxnLst/>
              <a:rect l="l" t="t" r="r" b="b"/>
              <a:pathLst>
                <a:path w="0" h="6957695">
                  <a:moveTo>
                    <a:pt x="0" y="6957110"/>
                  </a:moveTo>
                  <a:lnTo>
                    <a:pt x="0" y="0"/>
                  </a:lnTo>
                </a:path>
              </a:pathLst>
            </a:custGeom>
            <a:ln w="4635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334284" y="182312"/>
              <a:ext cx="2963545" cy="0"/>
            </a:xfrm>
            <a:custGeom>
              <a:avLst/>
              <a:gdLst/>
              <a:ahLst/>
              <a:cxnLst/>
              <a:rect l="l" t="t" r="r" b="b"/>
              <a:pathLst>
                <a:path w="2963545" h="0">
                  <a:moveTo>
                    <a:pt x="2963443" y="0"/>
                  </a:moveTo>
                  <a:lnTo>
                    <a:pt x="0" y="0"/>
                  </a:lnTo>
                </a:path>
              </a:pathLst>
            </a:custGeom>
            <a:ln w="4635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182314" y="182317"/>
              <a:ext cx="3343910" cy="7339965"/>
            </a:xfrm>
            <a:custGeom>
              <a:avLst/>
              <a:gdLst/>
              <a:ahLst/>
              <a:cxnLst/>
              <a:rect l="l" t="t" r="r" b="b"/>
              <a:pathLst>
                <a:path w="3343910" h="7339965">
                  <a:moveTo>
                    <a:pt x="0" y="7262914"/>
                  </a:moveTo>
                  <a:lnTo>
                    <a:pt x="0" y="7339368"/>
                  </a:lnTo>
                  <a:lnTo>
                    <a:pt x="75984" y="7339368"/>
                  </a:lnTo>
                </a:path>
                <a:path w="3343910" h="7339965">
                  <a:moveTo>
                    <a:pt x="3267379" y="7339368"/>
                  </a:moveTo>
                  <a:lnTo>
                    <a:pt x="3343376" y="7339368"/>
                  </a:lnTo>
                  <a:lnTo>
                    <a:pt x="3343376" y="7262914"/>
                  </a:lnTo>
                </a:path>
                <a:path w="3343910" h="7339965">
                  <a:moveTo>
                    <a:pt x="3343376" y="76441"/>
                  </a:moveTo>
                  <a:lnTo>
                    <a:pt x="3343376" y="0"/>
                  </a:lnTo>
                  <a:lnTo>
                    <a:pt x="3267379" y="0"/>
                  </a:lnTo>
                </a:path>
                <a:path w="3343910" h="7339965">
                  <a:moveTo>
                    <a:pt x="75984" y="0"/>
                  </a:moveTo>
                  <a:lnTo>
                    <a:pt x="0" y="0"/>
                  </a:lnTo>
                  <a:lnTo>
                    <a:pt x="0" y="76441"/>
                  </a:lnTo>
                </a:path>
              </a:pathLst>
            </a:custGeom>
            <a:ln w="4635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67488" y="147310"/>
            <a:ext cx="2371725" cy="1872614"/>
          </a:xfrm>
          <a:prstGeom prst="rect">
            <a:avLst/>
          </a:prstGeom>
        </p:spPr>
        <p:txBody>
          <a:bodyPr wrap="square" lIns="0" tIns="41910" rIns="0" bIns="0" rtlCol="0" vert="horz">
            <a:spAutoFit/>
          </a:bodyPr>
          <a:lstStyle/>
          <a:p>
            <a:pPr marL="16510">
              <a:lnSpc>
                <a:spcPct val="100000"/>
              </a:lnSpc>
              <a:spcBef>
                <a:spcPts val="330"/>
              </a:spcBef>
            </a:pPr>
            <a:r>
              <a:rPr dirty="0" sz="1250" spc="-10" b="1">
                <a:solidFill>
                  <a:srgbClr val="F49AC1"/>
                </a:solidFill>
                <a:latin typeface="Arial"/>
                <a:cs typeface="Arial"/>
              </a:rPr>
              <a:t>Durchschreibesatz</a:t>
            </a:r>
            <a:endParaRPr sz="1250">
              <a:latin typeface="Arial"/>
              <a:cs typeface="Arial"/>
            </a:endParaRPr>
          </a:p>
          <a:p>
            <a:pPr marL="15240">
              <a:lnSpc>
                <a:spcPct val="100000"/>
              </a:lnSpc>
              <a:spcBef>
                <a:spcPts val="229"/>
              </a:spcBef>
            </a:pPr>
            <a:r>
              <a:rPr dirty="0" sz="1250">
                <a:solidFill>
                  <a:srgbClr val="F49AC1"/>
                </a:solidFill>
                <a:latin typeface="Arial"/>
                <a:cs typeface="Arial"/>
              </a:rPr>
              <a:t>99x210mm,</a:t>
            </a:r>
            <a:r>
              <a:rPr dirty="0" sz="1250" spc="290">
                <a:solidFill>
                  <a:srgbClr val="F49AC1"/>
                </a:solidFill>
                <a:latin typeface="Arial"/>
                <a:cs typeface="Arial"/>
              </a:rPr>
              <a:t> </a:t>
            </a:r>
            <a:r>
              <a:rPr dirty="0" sz="1250" spc="-10">
                <a:solidFill>
                  <a:srgbClr val="F49AC1"/>
                </a:solidFill>
                <a:latin typeface="Arial"/>
                <a:cs typeface="Arial"/>
              </a:rPr>
              <a:t>Rückseite</a:t>
            </a:r>
            <a:endParaRPr sz="1250">
              <a:latin typeface="Arial"/>
              <a:cs typeface="Arial"/>
            </a:endParaRPr>
          </a:p>
          <a:p>
            <a:pPr marL="13335">
              <a:lnSpc>
                <a:spcPct val="100000"/>
              </a:lnSpc>
              <a:spcBef>
                <a:spcPts val="880"/>
              </a:spcBef>
            </a:pPr>
            <a:r>
              <a:rPr dirty="0" sz="650" spc="10" b="1">
                <a:solidFill>
                  <a:srgbClr val="EB058E"/>
                </a:solidFill>
                <a:latin typeface="Arial"/>
                <a:cs typeface="Arial"/>
              </a:rPr>
              <a:t>blaue</a:t>
            </a:r>
            <a:r>
              <a:rPr dirty="0" sz="650" spc="90" b="1">
                <a:solidFill>
                  <a:srgbClr val="EB058E"/>
                </a:solidFill>
                <a:latin typeface="Arial"/>
                <a:cs typeface="Arial"/>
              </a:rPr>
              <a:t> </a:t>
            </a:r>
            <a:r>
              <a:rPr dirty="0" sz="650" spc="10" b="1">
                <a:solidFill>
                  <a:srgbClr val="EB058E"/>
                </a:solidFill>
                <a:latin typeface="Arial"/>
                <a:cs typeface="Arial"/>
              </a:rPr>
              <a:t>Linie=</a:t>
            </a:r>
            <a:r>
              <a:rPr dirty="0" sz="650" spc="110" b="1">
                <a:solidFill>
                  <a:srgbClr val="EB058E"/>
                </a:solidFill>
                <a:latin typeface="Arial"/>
                <a:cs typeface="Arial"/>
              </a:rPr>
              <a:t> </a:t>
            </a:r>
            <a:r>
              <a:rPr dirty="0" sz="650" spc="-10" b="1">
                <a:solidFill>
                  <a:srgbClr val="EB058E"/>
                </a:solidFill>
                <a:latin typeface="Arial"/>
                <a:cs typeface="Arial"/>
              </a:rPr>
              <a:t>Sicherheitsabstand</a:t>
            </a:r>
            <a:endParaRPr sz="650">
              <a:latin typeface="Arial"/>
              <a:cs typeface="Arial"/>
            </a:endParaRPr>
          </a:p>
          <a:p>
            <a:pPr marL="13970" marR="5080" indent="-635">
              <a:lnSpc>
                <a:spcPct val="109200"/>
              </a:lnSpc>
            </a:pPr>
            <a:r>
              <a:rPr dirty="0" sz="550" spc="-10">
                <a:solidFill>
                  <a:srgbClr val="ED1A97"/>
                </a:solidFill>
                <a:latin typeface="Arial"/>
                <a:cs typeface="Arial"/>
              </a:rPr>
              <a:t>Texte,</a:t>
            </a:r>
            <a:r>
              <a:rPr dirty="0" sz="550" spc="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Logos,</a:t>
            </a:r>
            <a:r>
              <a:rPr dirty="0" sz="550" spc="3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2FA0"/>
                </a:solidFill>
                <a:latin typeface="Arial"/>
                <a:cs typeface="Arial"/>
              </a:rPr>
              <a:t>oder</a:t>
            </a:r>
            <a:r>
              <a:rPr dirty="0" sz="550" spc="60">
                <a:solidFill>
                  <a:srgbClr val="ED2FA0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2FA0"/>
                </a:solidFill>
                <a:latin typeface="Arial"/>
                <a:cs typeface="Arial"/>
              </a:rPr>
              <a:t>andere</a:t>
            </a:r>
            <a:r>
              <a:rPr dirty="0" sz="550" spc="45">
                <a:solidFill>
                  <a:srgbClr val="ED2FA0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2FA0"/>
                </a:solidFill>
                <a:latin typeface="Arial"/>
                <a:cs typeface="Arial"/>
              </a:rPr>
              <a:t>wichtige</a:t>
            </a:r>
            <a:r>
              <a:rPr dirty="0" sz="550" spc="50">
                <a:solidFill>
                  <a:srgbClr val="ED2FA0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2FA0"/>
                </a:solidFill>
                <a:latin typeface="Arial"/>
                <a:cs typeface="Arial"/>
              </a:rPr>
              <a:t>g</a:t>
            </a:r>
            <a:r>
              <a:rPr dirty="0" sz="550">
                <a:solidFill>
                  <a:srgbClr val="EB058E"/>
                </a:solidFill>
                <a:latin typeface="Arial"/>
                <a:cs typeface="Arial"/>
              </a:rPr>
              <a:t>r</a:t>
            </a:r>
            <a:r>
              <a:rPr dirty="0" sz="550">
                <a:solidFill>
                  <a:srgbClr val="ED2FA0"/>
                </a:solidFill>
                <a:latin typeface="Arial"/>
                <a:cs typeface="Arial"/>
              </a:rPr>
              <a:t>afische</a:t>
            </a:r>
            <a:r>
              <a:rPr dirty="0" sz="550" spc="35">
                <a:solidFill>
                  <a:srgbClr val="ED2FA0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Elemente</a:t>
            </a:r>
            <a:r>
              <a:rPr dirty="0" sz="550" spc="9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2FA0"/>
                </a:solidFill>
                <a:latin typeface="Arial"/>
                <a:cs typeface="Arial"/>
              </a:rPr>
              <a:t>so</a:t>
            </a:r>
            <a:r>
              <a:rPr dirty="0" sz="550">
                <a:solidFill>
                  <a:srgbClr val="EB058E"/>
                </a:solidFill>
                <a:latin typeface="Arial"/>
                <a:cs typeface="Arial"/>
              </a:rPr>
              <a:t>llt</a:t>
            </a:r>
            <a:r>
              <a:rPr dirty="0" sz="550">
                <a:solidFill>
                  <a:srgbClr val="ED2FA0"/>
                </a:solidFill>
                <a:latin typeface="Arial"/>
                <a:cs typeface="Arial"/>
              </a:rPr>
              <a:t>en</a:t>
            </a:r>
            <a:r>
              <a:rPr dirty="0" sz="550" spc="80">
                <a:solidFill>
                  <a:srgbClr val="ED2FA0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nur</a:t>
            </a:r>
            <a:r>
              <a:rPr dirty="0" sz="550" spc="7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-10">
                <a:solidFill>
                  <a:srgbClr val="EB058E"/>
                </a:solidFill>
                <a:latin typeface="Arial"/>
                <a:cs typeface="Arial"/>
              </a:rPr>
              <a:t>inn</a:t>
            </a:r>
            <a:r>
              <a:rPr dirty="0" sz="550" spc="-10">
                <a:solidFill>
                  <a:srgbClr val="ED2FA0"/>
                </a:solidFill>
                <a:latin typeface="Arial"/>
                <a:cs typeface="Arial"/>
              </a:rPr>
              <a:t>er­</a:t>
            </a:r>
            <a:r>
              <a:rPr dirty="0" sz="550" spc="500">
                <a:solidFill>
                  <a:srgbClr val="ED2FA0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D1A97"/>
                </a:solidFill>
                <a:latin typeface="Arial"/>
                <a:cs typeface="Arial"/>
              </a:rPr>
              <a:t>halb</a:t>
            </a:r>
            <a:r>
              <a:rPr dirty="0" sz="550" spc="-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D1A97"/>
                </a:solidFill>
                <a:latin typeface="Arial"/>
                <a:cs typeface="Arial"/>
              </a:rPr>
              <a:t>der</a:t>
            </a:r>
            <a:r>
              <a:rPr dirty="0" sz="550" spc="2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D1A97"/>
                </a:solidFill>
                <a:latin typeface="Arial"/>
                <a:cs typeface="Arial"/>
              </a:rPr>
              <a:t>blauen</a:t>
            </a:r>
            <a:r>
              <a:rPr dirty="0" sz="550" spc="7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D1A97"/>
                </a:solidFill>
                <a:latin typeface="Arial"/>
                <a:cs typeface="Arial"/>
              </a:rPr>
              <a:t>Linie</a:t>
            </a:r>
            <a:r>
              <a:rPr dirty="0" sz="550" spc="-1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D1A97"/>
                </a:solidFill>
                <a:latin typeface="Arial"/>
                <a:cs typeface="Arial"/>
              </a:rPr>
              <a:t>platziert</a:t>
            </a:r>
            <a:r>
              <a:rPr dirty="0" sz="550" spc="6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D2FA0"/>
                </a:solidFill>
                <a:latin typeface="Arial"/>
                <a:cs typeface="Arial"/>
              </a:rPr>
              <a:t>we</a:t>
            </a:r>
            <a:r>
              <a:rPr dirty="0" sz="550" spc="10">
                <a:solidFill>
                  <a:srgbClr val="EB058E"/>
                </a:solidFill>
                <a:latin typeface="Arial"/>
                <a:cs typeface="Arial"/>
              </a:rPr>
              <a:t>rd</a:t>
            </a:r>
            <a:r>
              <a:rPr dirty="0" sz="550" spc="10">
                <a:solidFill>
                  <a:srgbClr val="ED2FA0"/>
                </a:solidFill>
                <a:latin typeface="Arial"/>
                <a:cs typeface="Arial"/>
              </a:rPr>
              <a:t>e</a:t>
            </a:r>
            <a:r>
              <a:rPr dirty="0" sz="550" spc="10">
                <a:solidFill>
                  <a:srgbClr val="EB058E"/>
                </a:solidFill>
                <a:latin typeface="Arial"/>
                <a:cs typeface="Arial"/>
              </a:rPr>
              <a:t>n</a:t>
            </a:r>
            <a:r>
              <a:rPr dirty="0" sz="550" spc="5">
                <a:solidFill>
                  <a:srgbClr val="EB058E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D1A97"/>
                </a:solidFill>
                <a:latin typeface="Arial"/>
                <a:cs typeface="Arial"/>
              </a:rPr>
              <a:t>damit</a:t>
            </a:r>
            <a:r>
              <a:rPr dirty="0" sz="550" spc="5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diese</a:t>
            </a:r>
            <a:r>
              <a:rPr dirty="0" sz="550" spc="1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D1A97"/>
                </a:solidFill>
                <a:latin typeface="Arial"/>
                <a:cs typeface="Arial"/>
              </a:rPr>
              <a:t>nicht </a:t>
            </a:r>
            <a:r>
              <a:rPr dirty="0" sz="550">
                <a:solidFill>
                  <a:srgbClr val="ED2FA0"/>
                </a:solidFill>
                <a:latin typeface="Arial"/>
                <a:cs typeface="Arial"/>
              </a:rPr>
              <a:t>zu</a:t>
            </a:r>
            <a:r>
              <a:rPr dirty="0" sz="550" spc="15">
                <a:solidFill>
                  <a:srgbClr val="ED2FA0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B058E"/>
                </a:solidFill>
                <a:latin typeface="Arial"/>
                <a:cs typeface="Arial"/>
              </a:rPr>
              <a:t>kn</a:t>
            </a:r>
            <a:r>
              <a:rPr dirty="0" sz="550" spc="10">
                <a:solidFill>
                  <a:srgbClr val="ED2FA0"/>
                </a:solidFill>
                <a:latin typeface="Arial"/>
                <a:cs typeface="Arial"/>
              </a:rPr>
              <a:t>app</a:t>
            </a:r>
            <a:r>
              <a:rPr dirty="0" sz="550" spc="40">
                <a:solidFill>
                  <a:srgbClr val="ED2FA0"/>
                </a:solidFill>
                <a:latin typeface="Arial"/>
                <a:cs typeface="Arial"/>
              </a:rPr>
              <a:t> </a:t>
            </a:r>
            <a:r>
              <a:rPr dirty="0" sz="550" spc="-25">
                <a:solidFill>
                  <a:srgbClr val="ED1A97"/>
                </a:solidFill>
                <a:latin typeface="Arial"/>
                <a:cs typeface="Arial"/>
              </a:rPr>
              <a:t>am</a:t>
            </a:r>
            <a:endParaRPr sz="550">
              <a:latin typeface="Arial"/>
              <a:cs typeface="Arial"/>
            </a:endParaRPr>
          </a:p>
          <a:p>
            <a:pPr marL="13335">
              <a:lnSpc>
                <a:spcPct val="100000"/>
              </a:lnSpc>
              <a:spcBef>
                <a:spcPts val="85"/>
              </a:spcBef>
            </a:pP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Rand</a:t>
            </a:r>
            <a:r>
              <a:rPr dirty="0" sz="550" spc="-2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-10">
                <a:solidFill>
                  <a:srgbClr val="ED2FA0"/>
                </a:solidFill>
                <a:latin typeface="Arial"/>
                <a:cs typeface="Arial"/>
              </a:rPr>
              <a:t>ste</a:t>
            </a:r>
            <a:r>
              <a:rPr dirty="0" sz="550" spc="-10">
                <a:solidFill>
                  <a:srgbClr val="EB058E"/>
                </a:solidFill>
                <a:latin typeface="Arial"/>
                <a:cs typeface="Arial"/>
              </a:rPr>
              <a:t>h</a:t>
            </a:r>
            <a:r>
              <a:rPr dirty="0" sz="550" spc="-10">
                <a:solidFill>
                  <a:srgbClr val="ED2FA0"/>
                </a:solidFill>
                <a:latin typeface="Arial"/>
                <a:cs typeface="Arial"/>
              </a:rPr>
              <a:t>en.</a:t>
            </a:r>
            <a:endParaRPr sz="55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600">
              <a:latin typeface="Arial"/>
              <a:cs typeface="Arial"/>
            </a:endParaRPr>
          </a:p>
          <a:p>
            <a:pPr marL="13335">
              <a:lnSpc>
                <a:spcPct val="100000"/>
              </a:lnSpc>
              <a:spcBef>
                <a:spcPts val="355"/>
              </a:spcBef>
            </a:pPr>
            <a:r>
              <a:rPr dirty="0" sz="650" spc="10" b="1">
                <a:solidFill>
                  <a:srgbClr val="EB058E"/>
                </a:solidFill>
                <a:latin typeface="Arial"/>
                <a:cs typeface="Arial"/>
              </a:rPr>
              <a:t>rote</a:t>
            </a:r>
            <a:r>
              <a:rPr dirty="0" sz="650" spc="75" b="1">
                <a:solidFill>
                  <a:srgbClr val="EB058E"/>
                </a:solidFill>
                <a:latin typeface="Arial"/>
                <a:cs typeface="Arial"/>
              </a:rPr>
              <a:t> </a:t>
            </a:r>
            <a:r>
              <a:rPr dirty="0" sz="650" spc="10" b="1">
                <a:solidFill>
                  <a:srgbClr val="EB058E"/>
                </a:solidFill>
                <a:latin typeface="Arial"/>
                <a:cs typeface="Arial"/>
              </a:rPr>
              <a:t>Linie=</a:t>
            </a:r>
            <a:r>
              <a:rPr dirty="0" sz="650" spc="105" b="1">
                <a:solidFill>
                  <a:srgbClr val="EB058E"/>
                </a:solidFill>
                <a:latin typeface="Arial"/>
                <a:cs typeface="Arial"/>
              </a:rPr>
              <a:t> </a:t>
            </a:r>
            <a:r>
              <a:rPr dirty="0" sz="650" spc="-10" b="1">
                <a:solidFill>
                  <a:srgbClr val="EB058E"/>
                </a:solidFill>
                <a:latin typeface="Arial"/>
                <a:cs typeface="Arial"/>
              </a:rPr>
              <a:t>Endformat</a:t>
            </a:r>
            <a:endParaRPr sz="6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0"/>
              </a:spcBef>
            </a:pP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Sichtbarer</a:t>
            </a:r>
            <a:r>
              <a:rPr dirty="0" sz="550" spc="13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2FA0"/>
                </a:solidFill>
                <a:latin typeface="Arial"/>
                <a:cs typeface="Arial"/>
              </a:rPr>
              <a:t>Bere</a:t>
            </a:r>
            <a:r>
              <a:rPr dirty="0" sz="550">
                <a:solidFill>
                  <a:srgbClr val="EB058E"/>
                </a:solidFill>
                <a:latin typeface="Arial"/>
                <a:cs typeface="Arial"/>
              </a:rPr>
              <a:t>i</a:t>
            </a:r>
            <a:r>
              <a:rPr dirty="0" sz="550">
                <a:solidFill>
                  <a:srgbClr val="ED2FA0"/>
                </a:solidFill>
                <a:latin typeface="Arial"/>
                <a:cs typeface="Arial"/>
              </a:rPr>
              <a:t>c</a:t>
            </a:r>
            <a:r>
              <a:rPr dirty="0" sz="550">
                <a:solidFill>
                  <a:srgbClr val="EB058E"/>
                </a:solidFill>
                <a:latin typeface="Arial"/>
                <a:cs typeface="Arial"/>
              </a:rPr>
              <a:t>h</a:t>
            </a:r>
            <a:r>
              <a:rPr dirty="0" sz="550" spc="30">
                <a:solidFill>
                  <a:srgbClr val="EB058E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nach</a:t>
            </a:r>
            <a:r>
              <a:rPr dirty="0" sz="550" spc="5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der</a:t>
            </a:r>
            <a:r>
              <a:rPr dirty="0" sz="550" spc="3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-10">
                <a:solidFill>
                  <a:srgbClr val="ED2FA0"/>
                </a:solidFill>
                <a:latin typeface="Arial"/>
                <a:cs typeface="Arial"/>
              </a:rPr>
              <a:t>Endve</a:t>
            </a:r>
            <a:r>
              <a:rPr dirty="0" sz="550" spc="-10">
                <a:solidFill>
                  <a:srgbClr val="EB058E"/>
                </a:solidFill>
                <a:latin typeface="Arial"/>
                <a:cs typeface="Arial"/>
              </a:rPr>
              <a:t>r</a:t>
            </a:r>
            <a:r>
              <a:rPr dirty="0" sz="550" spc="-10">
                <a:solidFill>
                  <a:srgbClr val="ED2FA0"/>
                </a:solidFill>
                <a:latin typeface="Arial"/>
                <a:cs typeface="Arial"/>
              </a:rPr>
              <a:t>arbe</a:t>
            </a:r>
            <a:r>
              <a:rPr dirty="0" sz="550" spc="-10">
                <a:solidFill>
                  <a:srgbClr val="EB058E"/>
                </a:solidFill>
                <a:latin typeface="Arial"/>
                <a:cs typeface="Arial"/>
              </a:rPr>
              <a:t>itun</a:t>
            </a:r>
            <a:r>
              <a:rPr dirty="0" sz="550" spc="-10">
                <a:solidFill>
                  <a:srgbClr val="ED2FA0"/>
                </a:solidFill>
                <a:latin typeface="Arial"/>
                <a:cs typeface="Arial"/>
              </a:rPr>
              <a:t>g.</a:t>
            </a:r>
            <a:endParaRPr sz="5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6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650" b="1">
                <a:solidFill>
                  <a:srgbClr val="EB058E"/>
                </a:solidFill>
                <a:latin typeface="Arial"/>
                <a:cs typeface="Arial"/>
              </a:rPr>
              <a:t>Rand</a:t>
            </a:r>
            <a:r>
              <a:rPr dirty="0" sz="650" spc="40" b="1">
                <a:solidFill>
                  <a:srgbClr val="EB058E"/>
                </a:solidFill>
                <a:latin typeface="Arial"/>
                <a:cs typeface="Arial"/>
              </a:rPr>
              <a:t> </a:t>
            </a:r>
            <a:r>
              <a:rPr dirty="0" sz="650" b="1">
                <a:solidFill>
                  <a:srgbClr val="EB058E"/>
                </a:solidFill>
                <a:latin typeface="Arial"/>
                <a:cs typeface="Arial"/>
              </a:rPr>
              <a:t>der</a:t>
            </a:r>
            <a:r>
              <a:rPr dirty="0" sz="650" spc="65" b="1">
                <a:solidFill>
                  <a:srgbClr val="EB058E"/>
                </a:solidFill>
                <a:latin typeface="Arial"/>
                <a:cs typeface="Arial"/>
              </a:rPr>
              <a:t> </a:t>
            </a:r>
            <a:r>
              <a:rPr dirty="0" sz="650" b="1">
                <a:solidFill>
                  <a:srgbClr val="EB058E"/>
                </a:solidFill>
                <a:latin typeface="Arial"/>
                <a:cs typeface="Arial"/>
              </a:rPr>
              <a:t>Arbeitsfläche</a:t>
            </a:r>
            <a:r>
              <a:rPr dirty="0" sz="650" spc="85" b="1">
                <a:solidFill>
                  <a:srgbClr val="EB058E"/>
                </a:solidFill>
                <a:latin typeface="Arial"/>
                <a:cs typeface="Arial"/>
              </a:rPr>
              <a:t> </a:t>
            </a:r>
            <a:r>
              <a:rPr dirty="0" sz="850" spc="-65">
                <a:solidFill>
                  <a:srgbClr val="EB058E"/>
                </a:solidFill>
                <a:latin typeface="Arial"/>
                <a:cs typeface="Arial"/>
              </a:rPr>
              <a:t>=</a:t>
            </a:r>
            <a:r>
              <a:rPr dirty="0" sz="850" spc="-40">
                <a:solidFill>
                  <a:srgbClr val="EB058E"/>
                </a:solidFill>
                <a:latin typeface="Arial"/>
                <a:cs typeface="Arial"/>
              </a:rPr>
              <a:t> </a:t>
            </a:r>
            <a:r>
              <a:rPr dirty="0" sz="650" spc="-10" b="1">
                <a:solidFill>
                  <a:srgbClr val="EB058E"/>
                </a:solidFill>
                <a:latin typeface="Arial"/>
                <a:cs typeface="Arial"/>
              </a:rPr>
              <a:t>Druckformat</a:t>
            </a:r>
            <a:endParaRPr sz="650">
              <a:latin typeface="Arial"/>
              <a:cs typeface="Arial"/>
            </a:endParaRPr>
          </a:p>
          <a:p>
            <a:pPr marL="13335">
              <a:lnSpc>
                <a:spcPct val="100000"/>
              </a:lnSpc>
            </a:pP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Der</a:t>
            </a:r>
            <a:r>
              <a:rPr dirty="0" sz="550" spc="5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B058E"/>
                </a:solidFill>
                <a:latin typeface="Arial"/>
                <a:cs typeface="Arial"/>
              </a:rPr>
              <a:t>T</a:t>
            </a:r>
            <a:r>
              <a:rPr dirty="0" sz="550">
                <a:solidFill>
                  <a:srgbClr val="ED2FA0"/>
                </a:solidFill>
                <a:latin typeface="Arial"/>
                <a:cs typeface="Arial"/>
              </a:rPr>
              <a:t>e</a:t>
            </a:r>
            <a:r>
              <a:rPr dirty="0" sz="550">
                <a:solidFill>
                  <a:srgbClr val="EB058E"/>
                </a:solidFill>
                <a:latin typeface="Arial"/>
                <a:cs typeface="Arial"/>
              </a:rPr>
              <a:t>il</a:t>
            </a:r>
            <a:r>
              <a:rPr dirty="0" sz="550" spc="90">
                <a:solidFill>
                  <a:srgbClr val="EB058E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zwischen</a:t>
            </a:r>
            <a:r>
              <a:rPr dirty="0" sz="550" spc="7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2FA0"/>
                </a:solidFill>
                <a:latin typeface="Arial"/>
                <a:cs typeface="Arial"/>
              </a:rPr>
              <a:t>roter</a:t>
            </a:r>
            <a:r>
              <a:rPr dirty="0" sz="550" spc="45">
                <a:solidFill>
                  <a:srgbClr val="ED2FA0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B058E"/>
                </a:solidFill>
                <a:latin typeface="Arial"/>
                <a:cs typeface="Arial"/>
              </a:rPr>
              <a:t>Lini</a:t>
            </a:r>
            <a:r>
              <a:rPr dirty="0" sz="550">
                <a:solidFill>
                  <a:srgbClr val="ED2FA0"/>
                </a:solidFill>
                <a:latin typeface="Arial"/>
                <a:cs typeface="Arial"/>
              </a:rPr>
              <a:t>e</a:t>
            </a:r>
            <a:r>
              <a:rPr dirty="0" sz="550" spc="35">
                <a:solidFill>
                  <a:srgbClr val="ED2FA0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und</a:t>
            </a:r>
            <a:r>
              <a:rPr dirty="0" sz="550" spc="3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dem</a:t>
            </a:r>
            <a:r>
              <a:rPr dirty="0" sz="550" spc="4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-10">
                <a:solidFill>
                  <a:srgbClr val="ED1A97"/>
                </a:solidFill>
                <a:latin typeface="Arial"/>
                <a:cs typeface="Arial"/>
              </a:rPr>
              <a:t>Rand</a:t>
            </a:r>
            <a:r>
              <a:rPr dirty="0" sz="550" spc="6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der</a:t>
            </a:r>
            <a:r>
              <a:rPr dirty="0" sz="550" spc="6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2FA0"/>
                </a:solidFill>
                <a:latin typeface="Arial"/>
                <a:cs typeface="Arial"/>
              </a:rPr>
              <a:t>Arbe</a:t>
            </a:r>
            <a:r>
              <a:rPr dirty="0" sz="550">
                <a:solidFill>
                  <a:srgbClr val="EB058E"/>
                </a:solidFill>
                <a:latin typeface="Arial"/>
                <a:cs typeface="Arial"/>
              </a:rPr>
              <a:t>it</a:t>
            </a:r>
            <a:r>
              <a:rPr dirty="0" sz="550">
                <a:solidFill>
                  <a:srgbClr val="ED2FA0"/>
                </a:solidFill>
                <a:latin typeface="Arial"/>
                <a:cs typeface="Arial"/>
              </a:rPr>
              <a:t>sfläc</a:t>
            </a:r>
            <a:r>
              <a:rPr dirty="0" sz="550">
                <a:solidFill>
                  <a:srgbClr val="EB058E"/>
                </a:solidFill>
                <a:latin typeface="Arial"/>
                <a:cs typeface="Arial"/>
              </a:rPr>
              <a:t>h</a:t>
            </a:r>
            <a:r>
              <a:rPr dirty="0" sz="550">
                <a:solidFill>
                  <a:srgbClr val="ED2FA0"/>
                </a:solidFill>
                <a:latin typeface="Arial"/>
                <a:cs typeface="Arial"/>
              </a:rPr>
              <a:t>e</a:t>
            </a:r>
            <a:r>
              <a:rPr dirty="0" sz="550" spc="-10">
                <a:solidFill>
                  <a:srgbClr val="ED2FA0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dient</a:t>
            </a:r>
            <a:r>
              <a:rPr dirty="0" sz="550" spc="6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-25">
                <a:solidFill>
                  <a:srgbClr val="ED1A97"/>
                </a:solidFill>
                <a:latin typeface="Arial"/>
                <a:cs typeface="Arial"/>
              </a:rPr>
              <a:t>als</a:t>
            </a:r>
            <a:endParaRPr sz="550">
              <a:latin typeface="Arial"/>
              <a:cs typeface="Arial"/>
            </a:endParaRPr>
          </a:p>
          <a:p>
            <a:pPr marL="13970" marR="7620" indent="-1270">
              <a:lnSpc>
                <a:spcPct val="112900"/>
              </a:lnSpc>
            </a:pP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Überfüller.</a:t>
            </a:r>
            <a:r>
              <a:rPr dirty="0" sz="550" spc="114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Grafiken,</a:t>
            </a:r>
            <a:r>
              <a:rPr dirty="0" sz="550" spc="8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Hintergrundbilder</a:t>
            </a:r>
            <a:r>
              <a:rPr dirty="0" sz="550" spc="3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2FA0"/>
                </a:solidFill>
                <a:latin typeface="Arial"/>
                <a:cs typeface="Arial"/>
              </a:rPr>
              <a:t>oder</a:t>
            </a:r>
            <a:r>
              <a:rPr dirty="0" sz="550" spc="105">
                <a:solidFill>
                  <a:srgbClr val="ED2FA0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Farbflächen</a:t>
            </a:r>
            <a:r>
              <a:rPr dirty="0" sz="550" spc="20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die</a:t>
            </a:r>
            <a:r>
              <a:rPr dirty="0" sz="550" spc="9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bis</a:t>
            </a:r>
            <a:r>
              <a:rPr dirty="0" sz="550" spc="9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-25">
                <a:solidFill>
                  <a:srgbClr val="ED2FA0"/>
                </a:solidFill>
                <a:latin typeface="Arial"/>
                <a:cs typeface="Arial"/>
              </a:rPr>
              <a:t>zur</a:t>
            </a:r>
            <a:r>
              <a:rPr dirty="0" sz="550" spc="500">
                <a:solidFill>
                  <a:srgbClr val="ED2FA0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D2FA0"/>
                </a:solidFill>
                <a:latin typeface="Arial"/>
                <a:cs typeface="Arial"/>
              </a:rPr>
              <a:t>roten </a:t>
            </a:r>
            <a:r>
              <a:rPr dirty="0" sz="550" spc="10">
                <a:solidFill>
                  <a:srgbClr val="EB058E"/>
                </a:solidFill>
                <a:latin typeface="Arial"/>
                <a:cs typeface="Arial"/>
              </a:rPr>
              <a:t>Lini</a:t>
            </a:r>
            <a:r>
              <a:rPr dirty="0" sz="550" spc="10">
                <a:solidFill>
                  <a:srgbClr val="ED2FA0"/>
                </a:solidFill>
                <a:latin typeface="Arial"/>
                <a:cs typeface="Arial"/>
              </a:rPr>
              <a:t>e</a:t>
            </a:r>
            <a:r>
              <a:rPr dirty="0" sz="550" spc="-25">
                <a:solidFill>
                  <a:srgbClr val="ED2FA0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D1A97"/>
                </a:solidFill>
                <a:latin typeface="Arial"/>
                <a:cs typeface="Arial"/>
              </a:rPr>
              <a:t>reichen,</a:t>
            </a:r>
            <a:r>
              <a:rPr dirty="0" sz="550" spc="-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D2FA0"/>
                </a:solidFill>
                <a:latin typeface="Arial"/>
                <a:cs typeface="Arial"/>
              </a:rPr>
              <a:t>so</a:t>
            </a:r>
            <a:r>
              <a:rPr dirty="0" sz="550" spc="10">
                <a:solidFill>
                  <a:srgbClr val="EB058E"/>
                </a:solidFill>
                <a:latin typeface="Arial"/>
                <a:cs typeface="Arial"/>
              </a:rPr>
              <a:t>llt</a:t>
            </a:r>
            <a:r>
              <a:rPr dirty="0" sz="550" spc="10">
                <a:solidFill>
                  <a:srgbClr val="ED2FA0"/>
                </a:solidFill>
                <a:latin typeface="Arial"/>
                <a:cs typeface="Arial"/>
              </a:rPr>
              <a:t>e</a:t>
            </a:r>
            <a:r>
              <a:rPr dirty="0" sz="550" spc="10">
                <a:solidFill>
                  <a:srgbClr val="EB058E"/>
                </a:solidFill>
                <a:latin typeface="Arial"/>
                <a:cs typeface="Arial"/>
              </a:rPr>
              <a:t>n </a:t>
            </a:r>
            <a:r>
              <a:rPr dirty="0" sz="550" spc="10">
                <a:solidFill>
                  <a:srgbClr val="ED1A97"/>
                </a:solidFill>
                <a:latin typeface="Arial"/>
                <a:cs typeface="Arial"/>
              </a:rPr>
              <a:t>über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diese</a:t>
            </a:r>
            <a:r>
              <a:rPr dirty="0" sz="550" spc="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D1A97"/>
                </a:solidFill>
                <a:latin typeface="Arial"/>
                <a:cs typeface="Arial"/>
              </a:rPr>
              <a:t>hinaus</a:t>
            </a:r>
            <a:r>
              <a:rPr dirty="0" sz="550" spc="3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B058E"/>
                </a:solidFill>
                <a:latin typeface="Arial"/>
                <a:cs typeface="Arial"/>
              </a:rPr>
              <a:t>ra</a:t>
            </a:r>
            <a:r>
              <a:rPr dirty="0" sz="550" spc="10">
                <a:solidFill>
                  <a:srgbClr val="ED2FA0"/>
                </a:solidFill>
                <a:latin typeface="Arial"/>
                <a:cs typeface="Arial"/>
              </a:rPr>
              <a:t>ge</a:t>
            </a:r>
            <a:r>
              <a:rPr dirty="0" sz="550" spc="10">
                <a:solidFill>
                  <a:srgbClr val="EB058E"/>
                </a:solidFill>
                <a:latin typeface="Arial"/>
                <a:cs typeface="Arial"/>
              </a:rPr>
              <a:t>n</a:t>
            </a:r>
            <a:r>
              <a:rPr dirty="0" sz="550">
                <a:solidFill>
                  <a:srgbClr val="EB058E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D1A97"/>
                </a:solidFill>
                <a:latin typeface="Arial"/>
                <a:cs typeface="Arial"/>
              </a:rPr>
              <a:t>um </a:t>
            </a:r>
            <a:r>
              <a:rPr dirty="0" sz="550" spc="10">
                <a:solidFill>
                  <a:srgbClr val="EB058E"/>
                </a:solidFill>
                <a:latin typeface="Arial"/>
                <a:cs typeface="Arial"/>
              </a:rPr>
              <a:t>na</a:t>
            </a:r>
            <a:r>
              <a:rPr dirty="0" sz="550" spc="10">
                <a:solidFill>
                  <a:srgbClr val="ED2FA0"/>
                </a:solidFill>
                <a:latin typeface="Arial"/>
                <a:cs typeface="Arial"/>
              </a:rPr>
              <a:t>c</a:t>
            </a:r>
            <a:r>
              <a:rPr dirty="0" sz="550" spc="10">
                <a:solidFill>
                  <a:srgbClr val="EB058E"/>
                </a:solidFill>
                <a:latin typeface="Arial"/>
                <a:cs typeface="Arial"/>
              </a:rPr>
              <a:t>h</a:t>
            </a:r>
            <a:r>
              <a:rPr dirty="0" sz="550" spc="-5">
                <a:solidFill>
                  <a:srgbClr val="EB058E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D1A97"/>
                </a:solidFill>
                <a:latin typeface="Arial"/>
                <a:cs typeface="Arial"/>
              </a:rPr>
              <a:t>der</a:t>
            </a:r>
            <a:r>
              <a:rPr dirty="0" sz="550" spc="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-10">
                <a:solidFill>
                  <a:srgbClr val="EB058E"/>
                </a:solidFill>
                <a:latin typeface="Arial"/>
                <a:cs typeface="Arial"/>
              </a:rPr>
              <a:t>Endf</a:t>
            </a:r>
            <a:r>
              <a:rPr dirty="0" sz="550" spc="-10">
                <a:solidFill>
                  <a:srgbClr val="ED2FA0"/>
                </a:solidFill>
                <a:latin typeface="Arial"/>
                <a:cs typeface="Arial"/>
              </a:rPr>
              <a:t>er</a:t>
            </a:r>
            <a:r>
              <a:rPr dirty="0" sz="550" spc="-10">
                <a:solidFill>
                  <a:srgbClr val="EB058E"/>
                </a:solidFill>
                <a:latin typeface="Arial"/>
                <a:cs typeface="Arial"/>
              </a:rPr>
              <a:t>­</a:t>
            </a:r>
            <a:r>
              <a:rPr dirty="0" sz="550" spc="500">
                <a:solidFill>
                  <a:srgbClr val="EB058E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tigung</a:t>
            </a:r>
            <a:r>
              <a:rPr dirty="0" sz="550" spc="-1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sauber</a:t>
            </a:r>
            <a:r>
              <a:rPr dirty="0" sz="550" spc="8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bedruckte</a:t>
            </a:r>
            <a:r>
              <a:rPr dirty="0" sz="550" spc="7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Ränder</a:t>
            </a:r>
            <a:r>
              <a:rPr dirty="0" sz="550" spc="8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2FA0"/>
                </a:solidFill>
                <a:latin typeface="Arial"/>
                <a:cs typeface="Arial"/>
              </a:rPr>
              <a:t>zu</a:t>
            </a:r>
            <a:r>
              <a:rPr dirty="0" sz="550" spc="35">
                <a:solidFill>
                  <a:srgbClr val="ED2FA0"/>
                </a:solidFill>
                <a:latin typeface="Arial"/>
                <a:cs typeface="Arial"/>
              </a:rPr>
              <a:t> </a:t>
            </a:r>
            <a:r>
              <a:rPr dirty="0" sz="550" spc="-10">
                <a:solidFill>
                  <a:srgbClr val="ED2FA0"/>
                </a:solidFill>
                <a:latin typeface="Arial"/>
                <a:cs typeface="Arial"/>
              </a:rPr>
              <a:t>er</a:t>
            </a:r>
            <a:r>
              <a:rPr dirty="0" sz="550" spc="-10">
                <a:solidFill>
                  <a:srgbClr val="EB058E"/>
                </a:solidFill>
                <a:latin typeface="Arial"/>
                <a:cs typeface="Arial"/>
              </a:rPr>
              <a:t>halt</a:t>
            </a:r>
            <a:r>
              <a:rPr dirty="0" sz="550" spc="-10">
                <a:solidFill>
                  <a:srgbClr val="ED2FA0"/>
                </a:solidFill>
                <a:latin typeface="Arial"/>
                <a:cs typeface="Arial"/>
              </a:rPr>
              <a:t>e</a:t>
            </a:r>
            <a:r>
              <a:rPr dirty="0" sz="550" spc="-10">
                <a:solidFill>
                  <a:srgbClr val="EB058E"/>
                </a:solidFill>
                <a:latin typeface="Arial"/>
                <a:cs typeface="Arial"/>
              </a:rPr>
              <a:t>n.</a:t>
            </a:r>
            <a:endParaRPr sz="5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2023-09-13T09:27:03Z</dcterms:created>
  <dcterms:modified xsi:type="dcterms:W3CDTF">2023-09-13T09:27:03Z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2023-09-13T00:00:00Z</vt:filetime>
  </property>
  <property fmtid="{D5CDD505-2E9C-101B-9397-08002B2CF9AE}" pid="3" name="Creator">
    <vt:lpwstr>Adobe InDesign 18.2 (Windows)</vt:lpwstr>
  </property>
  <property fmtid="{D5CDD505-2E9C-101B-9397-08002B2CF9AE}" pid="4" name="LastSaved">
    <vt:filetime>2023-09-13T00:00:00Z</vt:filetime>
  </property>
  <property fmtid="{D5CDD505-2E9C-101B-9397-08002B2CF9AE}" pid="5" name="Producer">
    <vt:lpwstr>Adobe PDF Library 17.0</vt:lpwstr>
  </property>
</Properties>
</file>